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8" r:id="rId10"/>
    <p:sldId id="26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8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94FD-E3B6-480B-ACCF-CD8805B54A7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872B-DC65-4F03-B83C-1BAB9D8CF6E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24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94FD-E3B6-480B-ACCF-CD8805B54A7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872B-DC65-4F03-B83C-1BAB9D8CF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59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94FD-E3B6-480B-ACCF-CD8805B54A7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872B-DC65-4F03-B83C-1BAB9D8CF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728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94FD-E3B6-480B-ACCF-CD8805B54A7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872B-DC65-4F03-B83C-1BAB9D8CF6E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3884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94FD-E3B6-480B-ACCF-CD8805B54A7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872B-DC65-4F03-B83C-1BAB9D8CF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556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94FD-E3B6-480B-ACCF-CD8805B54A7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872B-DC65-4F03-B83C-1BAB9D8CF6E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3740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94FD-E3B6-480B-ACCF-CD8805B54A7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872B-DC65-4F03-B83C-1BAB9D8CF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530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94FD-E3B6-480B-ACCF-CD8805B54A7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872B-DC65-4F03-B83C-1BAB9D8CF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106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94FD-E3B6-480B-ACCF-CD8805B54A7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872B-DC65-4F03-B83C-1BAB9D8CF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78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94FD-E3B6-480B-ACCF-CD8805B54A7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872B-DC65-4F03-B83C-1BAB9D8CF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70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94FD-E3B6-480B-ACCF-CD8805B54A7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872B-DC65-4F03-B83C-1BAB9D8CF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08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94FD-E3B6-480B-ACCF-CD8805B54A7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872B-DC65-4F03-B83C-1BAB9D8CF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78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94FD-E3B6-480B-ACCF-CD8805B54A7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872B-DC65-4F03-B83C-1BAB9D8CF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79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94FD-E3B6-480B-ACCF-CD8805B54A7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872B-DC65-4F03-B83C-1BAB9D8CF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70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94FD-E3B6-480B-ACCF-CD8805B54A7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872B-DC65-4F03-B83C-1BAB9D8CF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0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94FD-E3B6-480B-ACCF-CD8805B54A7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872B-DC65-4F03-B83C-1BAB9D8CF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79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94FD-E3B6-480B-ACCF-CD8805B54A7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872B-DC65-4F03-B83C-1BAB9D8CF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71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EA194FD-E3B6-480B-ACCF-CD8805B54A7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B5F872B-DC65-4F03-B83C-1BAB9D8CF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45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  <p:sldLayoutId id="21474838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7606" y="3776131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ФОП ДО: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федеральная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772" y="5564673"/>
            <a:ext cx="10440988" cy="1069807"/>
          </a:xfrm>
        </p:spPr>
        <p:txBody>
          <a:bodyPr/>
          <a:lstStyle/>
          <a:p>
            <a:pPr algn="ctr"/>
            <a:endParaRPr 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№50» компенсирующего вида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69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5972" y="402165"/>
            <a:ext cx="8001000" cy="2971801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хотите более подробно изучить ФАОП ДО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7" t="30823" r="19831" b="17294"/>
          <a:stretch/>
        </p:blipFill>
        <p:spPr>
          <a:xfrm>
            <a:off x="2545735" y="3530600"/>
            <a:ext cx="28448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67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3193732" y="-944880"/>
            <a:ext cx="8001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568960" y="3914987"/>
            <a:ext cx="237172" cy="194733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90847" y="1166843"/>
            <a:ext cx="1062523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</a:t>
            </a:r>
          </a:p>
          <a:p>
            <a:r>
              <a:rPr lang="ru-RU" sz="2400" b="1" i="1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1 сентября 2023 года дошкольные учреждения начали работать по новой</a:t>
            </a:r>
          </a:p>
          <a:p>
            <a:r>
              <a:rPr lang="ru-RU" sz="2400" b="1" i="1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программе дошкольного образования (ФОП ДО).</a:t>
            </a:r>
          </a:p>
          <a:p>
            <a:r>
              <a:rPr lang="ru-RU" sz="2400" b="1" i="1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ОБРАЗОВАТЕЛЬНАЯ ПРОГРАММА</a:t>
            </a:r>
          </a:p>
          <a:p>
            <a:r>
              <a:rPr lang="ru-RU" sz="2400" b="1" i="1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</a:p>
          <a:p>
            <a:r>
              <a:rPr lang="ru-RU" sz="2400" b="1" i="1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обязательный для всех детских садов документ</a:t>
            </a:r>
          </a:p>
          <a:p>
            <a:r>
              <a:rPr lang="ru-RU" sz="2400" b="1" i="1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Приказом </a:t>
            </a:r>
            <a:r>
              <a:rPr lang="ru-RU" sz="2400" b="1" i="1" dirty="0" err="1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b="1" i="1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от 25.11 2022г. № </a:t>
            </a:r>
            <a:r>
              <a:rPr lang="ru-RU" sz="2400" b="1" i="1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1028.</a:t>
            </a:r>
            <a:endParaRPr lang="ru-RU" sz="2400" b="1" i="1" dirty="0" smtClean="0">
              <a:solidFill>
                <a:srgbClr val="1A1A1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ФОП ДО определяет единый для всей страны базовый объем, содержание,</a:t>
            </a:r>
          </a:p>
          <a:p>
            <a:r>
              <a:rPr lang="ru-RU" sz="2400" b="1" i="1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дошкольного образования. Предусматривает интеграцию</a:t>
            </a:r>
          </a:p>
          <a:p>
            <a:r>
              <a:rPr lang="ru-RU" sz="2400" b="1" i="1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и обучения в едином образовательном процессе.</a:t>
            </a:r>
            <a:endParaRPr lang="ru-RU" sz="2400" b="1" i="1" dirty="0">
              <a:solidFill>
                <a:srgbClr val="1A1A1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5699760"/>
            <a:ext cx="6400800" cy="9144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070292" y="960119"/>
            <a:ext cx="8001000" cy="4333241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ФОП ДО – разностороннее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ребенка дошкольного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на основе духовно-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нравственных ценностей российского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народа, исторических и национально-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культурных традиций.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99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04207" y="454025"/>
            <a:ext cx="96118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0" i="0" dirty="0" smtClean="0">
              <a:solidFill>
                <a:srgbClr val="1A1A1A"/>
              </a:solidFill>
              <a:effectLst/>
              <a:latin typeface="YS Text"/>
            </a:endParaRPr>
          </a:p>
          <a:p>
            <a:r>
              <a:rPr lang="ru-RU" sz="2400" b="1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ФОП </a:t>
            </a:r>
            <a:r>
              <a:rPr lang="ru-RU" sz="2400" b="1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- это норматив, который был</a:t>
            </a:r>
          </a:p>
          <a:p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для осуществления</a:t>
            </a:r>
          </a:p>
          <a:p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следующих функций:</a:t>
            </a:r>
          </a:p>
          <a:p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 создать единое федеральное образовательное пространство</a:t>
            </a:r>
          </a:p>
          <a:p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воспитания и развития дошкольников;</a:t>
            </a:r>
          </a:p>
          <a:p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 обеспечить детям и родителям равные и качественные</a:t>
            </a:r>
          </a:p>
          <a:p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дошкольного образования на всей территории</a:t>
            </a:r>
          </a:p>
          <a:p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России;</a:t>
            </a:r>
          </a:p>
          <a:p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 создать единое ядро содержания дошкольного образования,</a:t>
            </a:r>
          </a:p>
          <a:p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 будет приобщать детей к традиционным духовно-</a:t>
            </a:r>
          </a:p>
          <a:p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нравственным и социокультурным ценностям, а также</a:t>
            </a:r>
          </a:p>
          <a:p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воспитает в них тягу и любовь к истории и культуре своей</a:t>
            </a:r>
          </a:p>
          <a:p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страны, малой родины и семьи;</a:t>
            </a:r>
          </a:p>
          <a:p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 воспитывать и развивать ребенка с активной гражданской</a:t>
            </a:r>
          </a:p>
          <a:p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позицией, патриотическими взглядами и ценностями.</a:t>
            </a:r>
            <a:endParaRPr lang="ru-RU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12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69581" y="1582341"/>
            <a:ext cx="96756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нашем ДОУ разработана Федеральная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</a:t>
            </a:r>
          </a:p>
          <a:p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</a:p>
          <a:p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с ограниченными возможностями здоровья</a:t>
            </a:r>
          </a:p>
          <a:p>
            <a:r>
              <a:rPr lang="ru-RU" sz="2400" b="0" i="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b="0" i="0" dirty="0" err="1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b="0" i="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24.11.2022 N 1022</a:t>
            </a:r>
          </a:p>
          <a:p>
            <a:r>
              <a:rPr lang="ru-RU" sz="2400" b="0" i="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федеральной адаптированной образовательной</a:t>
            </a:r>
          </a:p>
          <a:p>
            <a:r>
              <a:rPr lang="ru-RU" sz="2400" b="0" i="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дошкольного образования для обучающихся с</a:t>
            </a:r>
          </a:p>
          <a:p>
            <a:r>
              <a:rPr lang="ru-RU" sz="2400" b="0" i="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здоровья"</a:t>
            </a:r>
          </a:p>
          <a:p>
            <a:r>
              <a:rPr lang="ru-RU" sz="2400" b="0" i="0" dirty="0" smtClean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27.01.2023 N 72149)</a:t>
            </a:r>
            <a:endParaRPr lang="ru-RU" sz="2400" b="0" i="0" dirty="0">
              <a:solidFill>
                <a:srgbClr val="1A1A1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43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044748" cy="5217161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ФАОП ДО?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ФАОП ДО – федеральная адаптированная образовательная программа дошкольного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b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ФАОП ДО реализуется для детей с ограниченными возможностями здоровья (ОВЗ), например в группах компенсирующей направленности для детей с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нарушениям зрения.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ФАОП ДО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обеспечить условия для дошкольного образования, которые определяются общими и особыми потребностями детей раннего и дошкольного возраста с ОВЗ, их индивидуальными особенностями развития и состояния здоровья.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5745481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25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6087" y="4497491"/>
            <a:ext cx="7766936" cy="164630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ФАОП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ДО: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 воспитание дошкольника с ОВЗ как гражданина Российской Федерации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формировать основы его гражданской и культурной идентичности доступными по возрасту средствами;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создать единое ядро содержания дошкольного образования;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создать единое федеральное образовательное пространство воспитания и обучения детей с ОВЗ, которое обеспечит и ребенку, и родителям равные, качественные условия дошкольного образования, вне зависимости от места проживания 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14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7967" y="979784"/>
            <a:ext cx="7766936" cy="109689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ФАОП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определяет объем, содержание, планируемые результаты обязательной части образовательной программы дошкольного образования детей с ОВЗ, которую реализует ДОУ. Обязательной к выполнению станет и федеральная рабочая программа воспитания и федеральный календарный план воспитательной работы. На какой возраст рассчитана ФАОП ДО? Документ рассчитан на воспитание детей разных возрастных групп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С рождения до года (младенческий период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С 1 года до 3 лет (ранний дошкольный период)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3 лет до 7 лет (дошкольный период)</a:t>
            </a:r>
          </a:p>
        </p:txBody>
      </p:sp>
    </p:spTree>
    <p:extLst>
      <p:ext uri="{BB962C8B-B14F-4D97-AF65-F5344CB8AC3E}">
        <p14:creationId xmlns:p14="http://schemas.microsoft.com/office/powerpoint/2010/main" val="401123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6452" y="-259081"/>
            <a:ext cx="9872028" cy="543052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нормативных актов, на основе которых разработана ФАОП ДО: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 Федеральный закон от 29 декабря 2012 г. № 273-ФЗ «Об образовании в Российской Федерации»;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 Конвенция о правах ребенка (одобрена Генеральной Ассамблеей ООН 20.11.1989, вступила в силу для СССР с 15.09.1990;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 Федеральный государственный образовательный стандарт дошкольного образования (утвержден приказом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17 октября 2013 г. № 1155).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5405120"/>
            <a:ext cx="6400800" cy="386080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218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66</TotalTime>
  <Words>353</Words>
  <Application>Microsoft Office PowerPoint</Application>
  <PresentationFormat>Широкоэкранный</PresentationFormat>
  <Paragraphs>46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Century Gothic</vt:lpstr>
      <vt:lpstr>Times New Roman</vt:lpstr>
      <vt:lpstr>Wingdings 3</vt:lpstr>
      <vt:lpstr>YS Text</vt:lpstr>
      <vt:lpstr>Сектор</vt:lpstr>
      <vt:lpstr>ФОП ДО: новая федеральная образовательная программа дошкольного образования</vt:lpstr>
      <vt:lpstr>Презентация PowerPoint</vt:lpstr>
      <vt:lpstr>        Цель ФОП ДО – разностороннее развитие ребенка дошкольного возраста на основе духовно- нравственных ценностей российского народа, исторических и национально- культурных традиций. </vt:lpstr>
      <vt:lpstr>Презентация PowerPoint</vt:lpstr>
      <vt:lpstr>Презентация PowerPoint</vt:lpstr>
      <vt:lpstr>Что такое ФАОП ДО? ФАОП ДО – федеральная адаптированная образовательная программа дошкольного образования   ФАОП ДО реализуется для детей с ограниченными возможностями здоровья (ОВЗ), например в группах компенсирующей направленности для детей с нарушениям зрения.  Цель ФАОП ДО – обеспечить условия для дошкольного образования, которые определяются общими и особыми потребностями детей раннего и дошкольного возраста с ОВЗ, их индивидуальными особенностями развития и состояния здоровья.</vt:lpstr>
      <vt:lpstr>     Основные задачи ФАОП ДО:  1. организовать обучение и воспитание дошкольника с ОВЗ как гражданина Российской Федерации,  2. формировать основы его гражданской и культурной идентичности доступными по возрасту средствами;  3. создать единое ядро содержания дошкольного образования;  4. создать единое федеральное образовательное пространство воспитания и обучения детей с ОВЗ, которое обеспечит и ребенку, и родителям равные, качественные условия дошкольного образования, вне зависимости от места проживания .</vt:lpstr>
      <vt:lpstr>Презентация PowerPoint</vt:lpstr>
      <vt:lpstr>Перечень нормативных актов, на основе которых разработана ФАОП ДО:   Федеральный закон от 29 декабря 2012 г. № 273-ФЗ «Об образовании в Российской Федерации»;   Конвенция о правах ребенка (одобрена Генеральной Ассамблеей ООН 20.11.1989, вступила в силу для СССР с 15.09.1990;   Федеральный государственный образовательный стандарт дошкольного образования (утвержден приказом Минобрнауки России от 17 октября 2013 г. № 1155).</vt:lpstr>
      <vt:lpstr>Если вы хотите более подробно изучить ФАОП ДО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ФОП ДО: новая федеральная образовательная программа дошкольного образования</dc:title>
  <dc:creator>Пользователь</dc:creator>
  <cp:lastModifiedBy>Zav2-PC</cp:lastModifiedBy>
  <cp:revision>8</cp:revision>
  <dcterms:created xsi:type="dcterms:W3CDTF">2023-11-22T08:24:56Z</dcterms:created>
  <dcterms:modified xsi:type="dcterms:W3CDTF">2023-11-22T10:33:30Z</dcterms:modified>
</cp:coreProperties>
</file>